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7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4969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869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7746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6465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92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494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810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90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953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3196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735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48F52-12FC-4CA5-BD1F-EC2B4A142AF5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AC35-94FA-4741-B879-6088687FF82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5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5" y="1412776"/>
            <a:ext cx="2882891" cy="2787994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328710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Đồng hồ chỉ mấy giờ: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20077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C00000"/>
                </a:solidFill>
              </a:rPr>
              <a:t>4</a:t>
            </a:r>
            <a:r>
              <a:rPr lang="en-US" sz="3200" b="1" smtClean="0">
                <a:solidFill>
                  <a:srgbClr val="C00000"/>
                </a:solidFill>
              </a:rPr>
              <a:t> giờ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18763" y="4225442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C00000"/>
                </a:solidFill>
              </a:rPr>
              <a:t>8 giờ 15 phút</a:t>
            </a:r>
            <a:endParaRPr lang="vi-VN" sz="3200" b="1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3720" y="4200769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>
                <a:solidFill>
                  <a:srgbClr val="C00000"/>
                </a:solidFill>
              </a:rPr>
              <a:t>8 giờ 55 phút</a:t>
            </a:r>
            <a:endParaRPr lang="vi-VN" sz="3200" b="1">
              <a:solidFill>
                <a:srgbClr val="C00000"/>
              </a:solidFill>
            </a:endParaRPr>
          </a:p>
        </p:txBody>
      </p:sp>
      <p:pic>
        <p:nvPicPr>
          <p:cNvPr id="11" name="Picture 10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670" y="1412776"/>
            <a:ext cx="2828466" cy="2787994"/>
          </a:xfrm>
          <a:prstGeom prst="rect">
            <a:avLst/>
          </a:prstGeom>
        </p:spPr>
      </p:pic>
      <p:pic>
        <p:nvPicPr>
          <p:cNvPr id="12" name="Picture 1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758" y="1412776"/>
            <a:ext cx="2787302" cy="278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79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2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260648"/>
            <a:ext cx="7982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Đọc các số sau: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I ; III ; IV ; VI ; VII ; IX ; XI ; VIII ; XII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223462"/>
              </p:ext>
            </p:extLst>
          </p:nvPr>
        </p:nvGraphicFramePr>
        <p:xfrm>
          <a:off x="909505" y="1772816"/>
          <a:ext cx="769494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7471"/>
                <a:gridCol w="3847471"/>
              </a:tblGrid>
              <a:tr h="1959992">
                <a:tc>
                  <a:txBody>
                    <a:bodyPr/>
                    <a:lstStyle/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     : một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III  : ba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IV  : bốn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  : sáu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VII : bảy</a:t>
                      </a:r>
                    </a:p>
                    <a:p>
                      <a:endParaRPr lang="vi-VN" sz="3200" b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IX   : chín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XI   : mười một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VIII : tám</a:t>
                      </a:r>
                    </a:p>
                    <a:p>
                      <a:pPr algn="just"/>
                      <a:r>
                        <a:rPr lang="en-US" sz="3200" b="0" smtClean="0">
                          <a:solidFill>
                            <a:prstClr val="black"/>
                          </a:solidFill>
                        </a:rPr>
                        <a:t>XII  : mười hai</a:t>
                      </a:r>
                    </a:p>
                    <a:p>
                      <a:endParaRPr lang="vi-VN" sz="3200" b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31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323945"/>
            <a:ext cx="7982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Đúng ghi Đ, sai ghi S:</a:t>
            </a:r>
            <a:endParaRPr lang="en-US" sz="320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17901"/>
              </p:ext>
            </p:extLst>
          </p:nvPr>
        </p:nvGraphicFramePr>
        <p:xfrm>
          <a:off x="909505" y="1124744"/>
          <a:ext cx="7334902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7451"/>
                <a:gridCol w="36674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III  : ba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  : sáu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IIII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: bốn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IV  : bốn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VII   : bảy</a:t>
                      </a:r>
                    </a:p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VIIII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: chín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IX     : chín</a:t>
                      </a:r>
                    </a:p>
                    <a:p>
                      <a:endParaRPr lang="en-US" sz="3200" b="0" baseline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XII    : mười hai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99792" y="112474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" name="Rectangle 5"/>
          <p:cNvSpPr/>
          <p:nvPr/>
        </p:nvSpPr>
        <p:spPr>
          <a:xfrm>
            <a:off x="2699792" y="2060848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Rectangle 6"/>
          <p:cNvSpPr/>
          <p:nvPr/>
        </p:nvSpPr>
        <p:spPr>
          <a:xfrm>
            <a:off x="2699792" y="3068960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2699792" y="400506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Rectangle 8"/>
          <p:cNvSpPr/>
          <p:nvPr/>
        </p:nvSpPr>
        <p:spPr>
          <a:xfrm>
            <a:off x="7524328" y="1105193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7524328" y="2060848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Rectangle 10"/>
          <p:cNvSpPr/>
          <p:nvPr/>
        </p:nvSpPr>
        <p:spPr>
          <a:xfrm>
            <a:off x="7524328" y="3068960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Rectangle 11"/>
          <p:cNvSpPr/>
          <p:nvPr/>
        </p:nvSpPr>
        <p:spPr>
          <a:xfrm>
            <a:off x="7524328" y="4005064"/>
            <a:ext cx="576064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TextBox 12"/>
          <p:cNvSpPr txBox="1"/>
          <p:nvPr/>
        </p:nvSpPr>
        <p:spPr>
          <a:xfrm>
            <a:off x="2793464" y="1075737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3464" y="1980129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3464" y="2988241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S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46628" y="3964704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1164" y="1086558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82484" y="1988822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S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82484" y="3028600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71164" y="3924345"/>
            <a:ext cx="482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C00000"/>
                </a:solidFill>
              </a:rPr>
              <a:t>Đ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56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07504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23945"/>
            <a:ext cx="8388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solidFill>
                  <a:prstClr val="black"/>
                </a:solidFill>
              </a:rPr>
              <a:t>Dùng các que diêm có thể xếp thành các số như sau:</a:t>
            </a:r>
            <a:endParaRPr lang="en-US" sz="280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2736"/>
            <a:ext cx="1656184" cy="2492896"/>
          </a:xfrm>
          <a:prstGeom prst="rect">
            <a:avLst/>
          </a:prstGeom>
        </p:spPr>
      </p:pic>
      <p:pic>
        <p:nvPicPr>
          <p:cNvPr id="5" name="Picture 4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052736"/>
            <a:ext cx="2733824" cy="2492896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052736"/>
            <a:ext cx="2417986" cy="249289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335699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2</a:t>
            </a:r>
            <a:endParaRPr lang="vi-VN" sz="3200" b="1"/>
          </a:p>
        </p:txBody>
      </p:sp>
      <p:sp>
        <p:nvSpPr>
          <p:cNvPr id="8" name="TextBox 7"/>
          <p:cNvSpPr txBox="1"/>
          <p:nvPr/>
        </p:nvSpPr>
        <p:spPr>
          <a:xfrm>
            <a:off x="4102708" y="337568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5</a:t>
            </a:r>
            <a:endParaRPr lang="vi-VN" sz="3200" b="1"/>
          </a:p>
        </p:txBody>
      </p:sp>
      <p:sp>
        <p:nvSpPr>
          <p:cNvPr id="9" name="TextBox 8"/>
          <p:cNvSpPr txBox="1"/>
          <p:nvPr/>
        </p:nvSpPr>
        <p:spPr>
          <a:xfrm>
            <a:off x="7257156" y="3375688"/>
            <a:ext cx="915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/>
              <a:t>10</a:t>
            </a:r>
            <a:endParaRPr lang="vi-VN" sz="3200" b="1"/>
          </a:p>
        </p:txBody>
      </p:sp>
      <p:sp>
        <p:nvSpPr>
          <p:cNvPr id="10" name="TextBox 9"/>
          <p:cNvSpPr txBox="1"/>
          <p:nvPr/>
        </p:nvSpPr>
        <p:spPr>
          <a:xfrm>
            <a:off x="308370" y="4581128"/>
            <a:ext cx="78848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2800" smtClean="0"/>
              <a:t>Có 5 que diêm, hãy xếp thành số 8, số 21</a:t>
            </a:r>
          </a:p>
          <a:p>
            <a:pPr marL="342900" indent="-342900">
              <a:buAutoNum type="alphaLcParenR"/>
            </a:pPr>
            <a:r>
              <a:rPr lang="en-US" sz="2800" smtClean="0"/>
              <a:t>Có 6 que diêm, hãy xếp thành số 9</a:t>
            </a:r>
          </a:p>
          <a:p>
            <a:pPr marL="342900" indent="-342900">
              <a:buAutoNum type="alphaLcParenR"/>
            </a:pPr>
            <a:r>
              <a:rPr lang="en-US" sz="2800" smtClean="0"/>
              <a:t>Với 3 que diêm có thể xếp được những số nào?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82161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07504" y="260648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5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23945"/>
            <a:ext cx="49685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3 que diêm xếp thành số 11 như hình bên</a:t>
            </a:r>
          </a:p>
          <a:p>
            <a:pPr algn="just"/>
            <a:r>
              <a:rPr lang="en-US" sz="3200" smtClean="0">
                <a:solidFill>
                  <a:prstClr val="black"/>
                </a:solidFill>
              </a:rPr>
              <a:t>Hãy nhấc một que diêm và xếp lại để được số 9</a:t>
            </a:r>
            <a:endParaRPr lang="en-US" sz="320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23945"/>
            <a:ext cx="2598936" cy="2708920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80760" y="3429000"/>
            <a:ext cx="2598936" cy="27089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5576" y="3573016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Đáp án: Ta có thể xếp như sau: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6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359&quot;&gt;&lt;property id=&quot;20148&quot; value=&quot;5&quot;/&gt;&lt;property id=&quot;20300&quot; value=&quot;Slide 2&quot;/&gt;&lt;property id=&quot;20307&quot; value=&quot;258&quot;/&gt;&lt;/object&gt;&lt;object type=&quot;3&quot; unique_id=&quot;10360&quot;&gt;&lt;property id=&quot;20148&quot; value=&quot;5&quot;/&gt;&lt;property id=&quot;20300&quot; value=&quot;Slide 3&quot;/&gt;&lt;property id=&quot;20307&quot; value=&quot;259&quot;/&gt;&lt;/object&gt;&lt;object type=&quot;3&quot; unique_id=&quot;10361&quot;&gt;&lt;property id=&quot;20148&quot; value=&quot;5&quot;/&gt;&lt;property id=&quot;20300&quot; value=&quot;Slide 4&quot;/&gt;&lt;property id=&quot;20307&quot; value=&quot;260&quot;/&gt;&lt;/object&gt;&lt;object type=&quot;3&quot; unique_id=&quot;10362&quot;&gt;&lt;property id=&quot;20148&quot; value=&quot;5&quot;/&gt;&lt;property id=&quot;20300&quot; value=&quot;Slide 5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197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4</cp:revision>
  <dcterms:created xsi:type="dcterms:W3CDTF">2017-02-14T05:14:02Z</dcterms:created>
  <dcterms:modified xsi:type="dcterms:W3CDTF">2017-02-14T05:36:06Z</dcterms:modified>
</cp:coreProperties>
</file>